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TORRES CASTAÑO" userId="040433cb-010e-4ffa-8947-d5dd13d5f784" providerId="ADAL" clId="{63635E75-0FED-4A6E-8263-35850E73E873}"/>
    <pc:docChg chg="custSel addSld delSld modSld">
      <pc:chgData name="PAULA TORRES CASTAÑO" userId="040433cb-010e-4ffa-8947-d5dd13d5f784" providerId="ADAL" clId="{63635E75-0FED-4A6E-8263-35850E73E873}" dt="2026-03-30T13:10:32.888" v="53" actId="47"/>
      <pc:docMkLst>
        <pc:docMk/>
      </pc:docMkLst>
      <pc:sldChg chg="addSp delSp modSp new del mod">
        <pc:chgData name="PAULA TORRES CASTAÑO" userId="040433cb-010e-4ffa-8947-d5dd13d5f784" providerId="ADAL" clId="{63635E75-0FED-4A6E-8263-35850E73E873}" dt="2026-03-30T13:10:32.888" v="53" actId="47"/>
        <pc:sldMkLst>
          <pc:docMk/>
          <pc:sldMk cId="1823930958" sldId="256"/>
        </pc:sldMkLst>
        <pc:spChg chg="del">
          <ac:chgData name="PAULA TORRES CASTAÑO" userId="040433cb-010e-4ffa-8947-d5dd13d5f784" providerId="ADAL" clId="{63635E75-0FED-4A6E-8263-35850E73E873}" dt="2026-03-30T10:39:59.001" v="1" actId="478"/>
          <ac:spMkLst>
            <pc:docMk/>
            <pc:sldMk cId="1823930958" sldId="256"/>
            <ac:spMk id="2" creationId="{3B92B21C-A90A-00CF-6D37-DA6ED7903AE6}"/>
          </ac:spMkLst>
        </pc:spChg>
        <pc:spChg chg="del">
          <ac:chgData name="PAULA TORRES CASTAÑO" userId="040433cb-010e-4ffa-8947-d5dd13d5f784" providerId="ADAL" clId="{63635E75-0FED-4A6E-8263-35850E73E873}" dt="2026-03-30T10:40:02.473" v="2" actId="478"/>
          <ac:spMkLst>
            <pc:docMk/>
            <pc:sldMk cId="1823930958" sldId="256"/>
            <ac:spMk id="3" creationId="{D30CC065-DB70-0905-DF44-940698976312}"/>
          </ac:spMkLst>
        </pc:spChg>
        <pc:picChg chg="add mod">
          <ac:chgData name="PAULA TORRES CASTAÑO" userId="040433cb-010e-4ffa-8947-d5dd13d5f784" providerId="ADAL" clId="{63635E75-0FED-4A6E-8263-35850E73E873}" dt="2026-03-30T12:59:42.767" v="28" actId="14100"/>
          <ac:picMkLst>
            <pc:docMk/>
            <pc:sldMk cId="1823930958" sldId="256"/>
            <ac:picMk id="3" creationId="{8A9EA7F9-7D7E-0467-1E85-4D97DF167FF8}"/>
          </ac:picMkLst>
        </pc:picChg>
        <pc:picChg chg="add del mod">
          <ac:chgData name="PAULA TORRES CASTAÑO" userId="040433cb-010e-4ffa-8947-d5dd13d5f784" providerId="ADAL" clId="{63635E75-0FED-4A6E-8263-35850E73E873}" dt="2026-03-30T12:56:38.419" v="8" actId="478"/>
          <ac:picMkLst>
            <pc:docMk/>
            <pc:sldMk cId="1823930958" sldId="256"/>
            <ac:picMk id="5" creationId="{4F3EE3DD-B1F4-062D-40FD-F1F297758D48}"/>
          </ac:picMkLst>
        </pc:picChg>
      </pc:sldChg>
      <pc:sldChg chg="addSp modSp new mod">
        <pc:chgData name="PAULA TORRES CASTAÑO" userId="040433cb-010e-4ffa-8947-d5dd13d5f784" providerId="ADAL" clId="{63635E75-0FED-4A6E-8263-35850E73E873}" dt="2026-03-30T13:10:00.709" v="52" actId="1035"/>
        <pc:sldMkLst>
          <pc:docMk/>
          <pc:sldMk cId="3863736551" sldId="257"/>
        </pc:sldMkLst>
        <pc:picChg chg="add mod">
          <ac:chgData name="PAULA TORRES CASTAÑO" userId="040433cb-010e-4ffa-8947-d5dd13d5f784" providerId="ADAL" clId="{63635E75-0FED-4A6E-8263-35850E73E873}" dt="2026-03-30T13:10:00.709" v="52" actId="1035"/>
          <ac:picMkLst>
            <pc:docMk/>
            <pc:sldMk cId="3863736551" sldId="257"/>
            <ac:picMk id="3" creationId="{212106F4-351E-1107-64F9-716B12B79866}"/>
          </ac:picMkLst>
        </pc:picChg>
        <pc:picChg chg="add mod">
          <ac:chgData name="PAULA TORRES CASTAÑO" userId="040433cb-010e-4ffa-8947-d5dd13d5f784" providerId="ADAL" clId="{63635E75-0FED-4A6E-8263-35850E73E873}" dt="2026-03-30T13:09:41.207" v="46" actId="1076"/>
          <ac:picMkLst>
            <pc:docMk/>
            <pc:sldMk cId="3863736551" sldId="257"/>
            <ac:picMk id="5" creationId="{5C62D053-39BF-8F22-7EE3-C4179F3CAD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94FF7-DB37-0C56-5803-F5EEE1AE5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838E2C-B31B-0ED6-8C97-35DB3BD2F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E20DC6-57FA-0CC8-468B-92E9B743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5E5559-D6A5-DCD8-D2EB-9351BF9DD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998ED0-DEFC-FF48-F3DF-CB5485E2F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295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80359-E5BB-0A2A-4C7C-E001F178E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477DCC-E58D-B281-7164-3C20BD4CC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4DC0AC-5776-4E8E-CEDD-70074C70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B84AE1-DA38-FFA5-6BD7-B52D7D3BC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DCD9CD-9A74-037A-C8ED-AFDFD1690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5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AF1FC1-AA41-3639-2603-9676E7E3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C34030-49F1-EDBA-3F31-32C6D4A7B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8A9AD8-3DBA-8349-F6B4-226A0B0D4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060DDF-CAFC-2152-C48F-8C9236CF0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58D34E-163A-80DB-BE02-3BB16F39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805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6128E8-2799-14EA-17E9-B087009D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FF2177-026F-81DE-6914-E1E8A1FC9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DEA626-34C3-D904-96BF-565E32728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BBD0B4-3C3B-E1CB-10C4-E45BB111E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0D645A-60E6-2BFD-30E2-EC944F9EC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D2ECFF-9F47-A204-A74E-95FBF4EDF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9886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2E7DC-9820-1DED-7A06-0C3F2A648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3F4581-34A9-E596-C047-0A0A1317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D49B95-B492-9297-907A-58A4E715A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5BD6095-48BF-38D7-4928-C9D0A8BC5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A4B446-C022-A8DC-0498-BA53BC0079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C970290-63CE-90F7-13FE-7E7EDBAEA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5FDEE42-CA18-754E-E9E2-DD90C41D2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98717-BBCC-04A3-7BC5-E759D880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558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FB5C1-1C9D-D6E5-A9BF-80F5DAC4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D51BD75-90F1-0BF9-39FD-85B570542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C7AD537-8031-D94B-B653-9DF78919A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0F30EB-F647-E20C-74C6-3237C27E7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9490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22D9D5-1B50-CCC1-1705-30F624109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28D5B3A-3379-C9DB-C153-DAE892D52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01A93E-2441-9EBD-0731-F99CA628C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7622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8215A-29E2-32AB-7781-D8AA57BB3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B46881-174F-EF94-D444-96B6B3EAE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941268-F8EE-C42A-7533-E5BA5434B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90343A-5CA9-08E1-95C6-8FE22FEAD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E083E3-61FD-89C4-613C-C3B6BD6D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A6B20E-B68F-6CEE-8793-61109767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799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411D3-1275-306A-4287-1ECCC7255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CEC3174-E1AE-B7BB-068F-6CD7189F81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23C081-72CD-0F1A-981D-0817FDA5F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0D2032-B9A7-2F1B-2831-B76F37657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050095-F6F2-6826-4CF1-14C6F49A3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CBC59-F9D7-CAEB-F07E-C9C57DA3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95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A0330F-C92C-E046-E3CB-B9044D4A3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43FA1B-12A2-BBD3-1386-1D026B6F0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A190EB-2283-09FA-68C1-0C6749D66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0DA4BB-3B95-7AFD-90F0-522B1753E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1D389F-07D5-C5C6-4117-5D8E0144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9961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1B1E61-DB1E-0049-66F4-8DF9443D2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8FAABB-524D-548C-F719-B9C4B30EB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71D797-81AD-D138-CF03-42FE83744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CB7E41-33C9-D031-7387-D0EF58F8C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E4D44B-C0CE-3735-9EB5-D9355BC8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67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B094E86-8C2B-AA06-591E-EAA04ECD0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BAEBDF-B2B3-C0C5-37A6-D36562C32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E1560D-5833-71AC-2F98-86FD50D34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9481D-22F1-4A6C-B819-C9A805C3BDF2}" type="datetimeFigureOut">
              <a:rPr lang="es-ES" smtClean="0"/>
              <a:t>30/03/2026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795C97-04FB-EE77-B6D7-59214A845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227936-C678-8645-1D14-138CB08504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095B28-5C6B-48BF-A7D3-19B9B093BB7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48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2106F4-351E-1107-64F9-716B12B79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7698"/>
            <a:ext cx="3309879" cy="7754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C62D053-39BF-8F22-7EE3-C4179F3CA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334" y="5826231"/>
            <a:ext cx="2272666" cy="10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365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42EA585DE94140AEB9AADA6121F10A" ma:contentTypeVersion="13" ma:contentTypeDescription="Crear nuevo documento." ma:contentTypeScope="" ma:versionID="602359ea4758f2992a5b29da412f034f">
  <xsd:schema xmlns:xsd="http://www.w3.org/2001/XMLSchema" xmlns:xs="http://www.w3.org/2001/XMLSchema" xmlns:p="http://schemas.microsoft.com/office/2006/metadata/properties" xmlns:ns2="99c7bcb8-7e84-4dde-90d2-10ef70be046e" xmlns:ns3="f7b46ccd-2a7e-40af-9f44-185f4422ba0e" targetNamespace="http://schemas.microsoft.com/office/2006/metadata/properties" ma:root="true" ma:fieldsID="d689d2a2ddbca5f1adb078976c503a84" ns2:_="" ns3:_="">
    <xsd:import namespace="99c7bcb8-7e84-4dde-90d2-10ef70be046e"/>
    <xsd:import namespace="f7b46ccd-2a7e-40af-9f44-185f4422ba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7bcb8-7e84-4dde-90d2-10ef70be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92d9e965-4325-4025-902e-c30c63b07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46ccd-2a7e-40af-9f44-185f4422ba0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ad68ff3-189b-4617-83be-5184cbb099d5}" ma:internalName="TaxCatchAll" ma:showField="CatchAllData" ma:web="f7b46ccd-2a7e-40af-9f44-185f4422ba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b46ccd-2a7e-40af-9f44-185f4422ba0e" xsi:nil="true"/>
    <lcf76f155ced4ddcb4097134ff3c332f xmlns="99c7bcb8-7e84-4dde-90d2-10ef70be04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C06A606-D2AC-45C3-8578-75AAD9EBE1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92F51B-3519-41C0-B6AB-26197926CC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7bcb8-7e84-4dde-90d2-10ef70be046e"/>
    <ds:schemaRef ds:uri="f7b46ccd-2a7e-40af-9f44-185f4422ba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3A0776-DCF5-48B3-AC8C-63EE428CD415}">
  <ds:schemaRefs>
    <ds:schemaRef ds:uri="http://schemas.microsoft.com/office/2006/metadata/properties"/>
    <ds:schemaRef ds:uri="http://schemas.microsoft.com/office/infopath/2007/PartnerControls"/>
    <ds:schemaRef ds:uri="f7b46ccd-2a7e-40af-9f44-185f4422ba0e"/>
    <ds:schemaRef ds:uri="99c7bcb8-7e84-4dde-90d2-10ef70be046e"/>
  </ds:schemaRefs>
</ds:datastoreItem>
</file>

<file path=docMetadata/LabelInfo.xml><?xml version="1.0" encoding="utf-8"?>
<clbl:labelList xmlns:clbl="http://schemas.microsoft.com/office/2020/mipLabelMetadata">
  <clbl:label id="{da060e56-5e46-475d-8b74-5fb187bd2177}" enabled="0" method="" siteId="{da060e56-5e46-475d-8b74-5fb187bd217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>El Corte Ingles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PAULA TORRES CASTAÑO</dc:creator>
  <cp:lastModifiedBy>PAULA TORRES CASTAÑO</cp:lastModifiedBy>
  <cp:revision>1</cp:revision>
  <dcterms:created xsi:type="dcterms:W3CDTF">2026-03-30T10:39:54Z</dcterms:created>
  <dcterms:modified xsi:type="dcterms:W3CDTF">2026-03-30T13:10:36Z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0x0101002542EA585DE94140AEB9AADA6121F10A</vt:lpwstr>
  </property>
  <property fmtid="{D5CDD505-2E9C-101B-9397-08002B2CF9AE}" pid="3" name="MediaServiceImageTags">
    <vt:lpwstr/>
  </property>
</Properties>
</file>